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10/6/2017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06786" y="1297311"/>
            <a:ext cx="9966960" cy="1520839"/>
          </a:xfrm>
        </p:spPr>
        <p:txBody>
          <a:bodyPr/>
          <a:lstStyle/>
          <a:p>
            <a:r>
              <a:rPr lang="es-ES" dirty="0" smtClean="0"/>
              <a:t>Lentes.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4819" y="4404111"/>
            <a:ext cx="7891272" cy="1069848"/>
          </a:xfrm>
        </p:spPr>
        <p:txBody>
          <a:bodyPr/>
          <a:lstStyle/>
          <a:p>
            <a:r>
              <a:rPr lang="es-ES" dirty="0" smtClean="0"/>
              <a:t> Montoya.-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8355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862" y="59961"/>
            <a:ext cx="10058400" cy="1609344"/>
          </a:xfrm>
        </p:spPr>
        <p:txBody>
          <a:bodyPr/>
          <a:lstStyle/>
          <a:p>
            <a:r>
              <a:rPr lang="es-ES" dirty="0" smtClean="0"/>
              <a:t>Tipos de lentes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4004" y="1221997"/>
            <a:ext cx="11853098" cy="2089281"/>
          </a:xfrm>
        </p:spPr>
        <p:txBody>
          <a:bodyPr/>
          <a:lstStyle/>
          <a:p>
            <a:r>
              <a:rPr lang="es-ES" dirty="0" smtClean="0"/>
              <a:t>Convergentes o po9siutivas: Son mas gruesas en su centro que en la periferia.</a:t>
            </a:r>
          </a:p>
          <a:p>
            <a:r>
              <a:rPr lang="es-ES" dirty="0" smtClean="0"/>
              <a:t>Un rayo de luz que incida sobre una lente positiva  converge en un punto llamado foco  real </a:t>
            </a:r>
          </a:p>
          <a:p>
            <a:endParaRPr lang="es-ES" dirty="0" smtClean="0"/>
          </a:p>
          <a:p>
            <a:endParaRPr lang="es-CL" dirty="0"/>
          </a:p>
        </p:txBody>
      </p:sp>
      <p:pic>
        <p:nvPicPr>
          <p:cNvPr id="1028" name="Picture 4" descr="Resultado de imagen para lentes convergent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134" y="2263515"/>
            <a:ext cx="8949128" cy="442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9691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Madera</Template>
  <TotalTime>498</TotalTime>
  <Words>40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Rockwell</vt:lpstr>
      <vt:lpstr>Rockwell Condensed</vt:lpstr>
      <vt:lpstr>Wingdings</vt:lpstr>
      <vt:lpstr>Tipo de madera</vt:lpstr>
      <vt:lpstr>Lentes.</vt:lpstr>
      <vt:lpstr>Tipos de lentes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Lentes.</dc:title>
  <dc:creator>Montoya</dc:creator>
  <cp:lastModifiedBy>Montoya</cp:lastModifiedBy>
  <cp:revision>2</cp:revision>
  <dcterms:created xsi:type="dcterms:W3CDTF">2017-10-06T10:57:48Z</dcterms:created>
  <dcterms:modified xsi:type="dcterms:W3CDTF">2017-10-06T19:16:17Z</dcterms:modified>
</cp:coreProperties>
</file>