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6ABC-93BE-4590-BEF1-80BF7CABE82D}" type="datetimeFigureOut">
              <a:rPr lang="es-CL" smtClean="0"/>
              <a:pPr/>
              <a:t>08-12-2016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4EA-7932-4B5E-A268-3F72A2C0837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6ABC-93BE-4590-BEF1-80BF7CABE82D}" type="datetimeFigureOut">
              <a:rPr lang="es-CL" smtClean="0"/>
              <a:pPr/>
              <a:t>08-12-2016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4EA-7932-4B5E-A268-3F72A2C0837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6ABC-93BE-4590-BEF1-80BF7CABE82D}" type="datetimeFigureOut">
              <a:rPr lang="es-CL" smtClean="0"/>
              <a:pPr/>
              <a:t>08-12-2016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4EA-7932-4B5E-A268-3F72A2C0837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6ABC-93BE-4590-BEF1-80BF7CABE82D}" type="datetimeFigureOut">
              <a:rPr lang="es-CL" smtClean="0"/>
              <a:pPr/>
              <a:t>08-12-2016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4EA-7932-4B5E-A268-3F72A2C0837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6ABC-93BE-4590-BEF1-80BF7CABE82D}" type="datetimeFigureOut">
              <a:rPr lang="es-CL" smtClean="0"/>
              <a:pPr/>
              <a:t>08-12-2016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4EA-7932-4B5E-A268-3F72A2C0837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6ABC-93BE-4590-BEF1-80BF7CABE82D}" type="datetimeFigureOut">
              <a:rPr lang="es-CL" smtClean="0"/>
              <a:pPr/>
              <a:t>08-12-2016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4EA-7932-4B5E-A268-3F72A2C0837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6ABC-93BE-4590-BEF1-80BF7CABE82D}" type="datetimeFigureOut">
              <a:rPr lang="es-CL" smtClean="0"/>
              <a:pPr/>
              <a:t>08-12-2016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4EA-7932-4B5E-A268-3F72A2C0837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6ABC-93BE-4590-BEF1-80BF7CABE82D}" type="datetimeFigureOut">
              <a:rPr lang="es-CL" smtClean="0"/>
              <a:pPr/>
              <a:t>08-12-2016</a:t>
            </a:fld>
            <a:endParaRPr lang="es-C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EE34EA-7932-4B5E-A268-3F72A2C0837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6ABC-93BE-4590-BEF1-80BF7CABE82D}" type="datetimeFigureOut">
              <a:rPr lang="es-CL" smtClean="0"/>
              <a:pPr/>
              <a:t>08-12-2016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4EA-7932-4B5E-A268-3F72A2C0837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6ABC-93BE-4590-BEF1-80BF7CABE82D}" type="datetimeFigureOut">
              <a:rPr lang="es-CL" smtClean="0"/>
              <a:pPr/>
              <a:t>08-12-2016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FEE34EA-7932-4B5E-A268-3F72A2C0837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9DF6ABC-93BE-4590-BEF1-80BF7CABE82D}" type="datetimeFigureOut">
              <a:rPr lang="es-CL" smtClean="0"/>
              <a:pPr/>
              <a:t>08-12-2016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34EA-7932-4B5E-A268-3F72A2C0837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9DF6ABC-93BE-4590-BEF1-80BF7CABE82D}" type="datetimeFigureOut">
              <a:rPr lang="es-CL" smtClean="0"/>
              <a:pPr/>
              <a:t>08-12-2016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FEE34EA-7932-4B5E-A268-3F72A2C0837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SbrKChPlPK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59632" y="764704"/>
            <a:ext cx="6480048" cy="2301240"/>
          </a:xfrm>
        </p:spPr>
        <p:txBody>
          <a:bodyPr/>
          <a:lstStyle/>
          <a:p>
            <a:pPr algn="ctr"/>
            <a:r>
              <a:rPr lang="es-CL" dirty="0" smtClean="0"/>
              <a:t>Dinámica</a:t>
            </a:r>
            <a:endParaRPr lang="es-CL" dirty="0"/>
          </a:p>
        </p:txBody>
      </p:sp>
      <p:pic>
        <p:nvPicPr>
          <p:cNvPr id="4" name="3 Imagen" descr="ima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844824"/>
            <a:ext cx="3345160" cy="4716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u="sng" dirty="0" smtClean="0">
                <a:solidFill>
                  <a:srgbClr val="FF0000"/>
                </a:solidFill>
              </a:rPr>
              <a:t>Problema 1</a:t>
            </a:r>
            <a:endParaRPr lang="es-CL" b="1" u="sng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a. ¿Cuál es la mayor distancia recorrida por el autito?, ¿a qué superficie corresponde? </a:t>
            </a:r>
          </a:p>
          <a:p>
            <a:r>
              <a:rPr lang="es-CL" dirty="0" smtClean="0"/>
              <a:t>b. ¿Cuál es la menor distancia recorrida por el autito?, ¿a qué superficie corresponde? </a:t>
            </a:r>
          </a:p>
          <a:p>
            <a:r>
              <a:rPr lang="es-CL" dirty="0" smtClean="0"/>
              <a:t>c. ¿Cómo crees que fue el roce que actuó en cada caso? </a:t>
            </a:r>
          </a:p>
          <a:p>
            <a:r>
              <a:rPr lang="es-CL" dirty="0" smtClean="0"/>
              <a:t>Graficar las situaciones mencionadas.</a:t>
            </a:r>
            <a:endParaRPr lang="es-C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2060848"/>
            <a:ext cx="7467600" cy="1143000"/>
          </a:xfrm>
        </p:spPr>
        <p:txBody>
          <a:bodyPr/>
          <a:lstStyle/>
          <a:p>
            <a:r>
              <a:rPr lang="es-CL" b="1" u="sng" dirty="0" smtClean="0">
                <a:solidFill>
                  <a:srgbClr val="FF0000"/>
                </a:solidFill>
              </a:rPr>
              <a:t>Esta historia continuará…</a:t>
            </a:r>
            <a:endParaRPr lang="es-CL" b="1" u="sng" dirty="0">
              <a:solidFill>
                <a:srgbClr val="FF0000"/>
              </a:solidFill>
            </a:endParaRPr>
          </a:p>
        </p:txBody>
      </p:sp>
      <p:pic>
        <p:nvPicPr>
          <p:cNvPr id="4" name="3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3140968"/>
            <a:ext cx="4026785" cy="37170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u="sng" dirty="0" smtClean="0">
                <a:solidFill>
                  <a:srgbClr val="FF0000"/>
                </a:solidFill>
              </a:rPr>
              <a:t>¿Qué Aprenderemos?</a:t>
            </a:r>
            <a:endParaRPr lang="es-CL" b="1" u="sng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¿Qué es una Fuerza?</a:t>
            </a:r>
          </a:p>
          <a:p>
            <a:r>
              <a:rPr lang="es-CL" dirty="0" smtClean="0"/>
              <a:t>Unidades.</a:t>
            </a:r>
          </a:p>
          <a:p>
            <a:r>
              <a:rPr lang="es-CL" dirty="0" smtClean="0"/>
              <a:t>Tipos de Fuerzas.</a:t>
            </a:r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u="sng" dirty="0" smtClean="0">
                <a:solidFill>
                  <a:srgbClr val="FF0000"/>
                </a:solidFill>
              </a:rPr>
              <a:t>Para Analizar …</a:t>
            </a:r>
            <a:endParaRPr lang="es-CL" b="1" u="sng" dirty="0">
              <a:solidFill>
                <a:srgbClr val="FF0000"/>
              </a:solidFill>
            </a:endParaRPr>
          </a:p>
        </p:txBody>
      </p:sp>
      <p:pic>
        <p:nvPicPr>
          <p:cNvPr id="5" name="4 Marcador de contenido" descr="efi3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2204864"/>
            <a:ext cx="3599500" cy="2232248"/>
          </a:xfrm>
        </p:spPr>
      </p:pic>
      <p:pic>
        <p:nvPicPr>
          <p:cNvPr id="6" name="5 Imagen" descr="choque-au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3356992"/>
            <a:ext cx="4220750" cy="2597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u="sng" dirty="0" smtClean="0">
                <a:solidFill>
                  <a:srgbClr val="FF0000"/>
                </a:solidFill>
              </a:rPr>
              <a:t>¿Qué es una Fuerza?</a:t>
            </a:r>
            <a:endParaRPr lang="es-CL" b="1" u="sng" dirty="0">
              <a:solidFill>
                <a:srgbClr val="FF0000"/>
              </a:solidFill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Corresponde a una interacción  o acción, de un cuerpo sobre otro.</a:t>
            </a:r>
          </a:p>
          <a:p>
            <a:r>
              <a:rPr lang="es-CL" dirty="0" smtClean="0"/>
              <a:t>Características de una fuerza:</a:t>
            </a:r>
          </a:p>
          <a:p>
            <a:pPr>
              <a:buFont typeface="Wingdings" pitchFamily="2" charset="2"/>
              <a:buChar char="§"/>
            </a:pPr>
            <a:r>
              <a:rPr lang="es-CL" sz="2000" dirty="0" smtClean="0"/>
              <a:t>Son interacciones entre dos o más cuerpos.</a:t>
            </a:r>
          </a:p>
          <a:p>
            <a:pPr>
              <a:buFont typeface="Wingdings" pitchFamily="2" charset="2"/>
              <a:buChar char="§"/>
            </a:pPr>
            <a:r>
              <a:rPr lang="es-CL" sz="2000" dirty="0" smtClean="0"/>
              <a:t>Producen efectos sobre los cuerpos( movimiento, detención, deformación).</a:t>
            </a:r>
          </a:p>
          <a:p>
            <a:pPr>
              <a:buFont typeface="Wingdings" pitchFamily="2" charset="2"/>
              <a:buChar char="§"/>
            </a:pPr>
            <a:r>
              <a:rPr lang="es-CL" sz="2000" dirty="0" smtClean="0"/>
              <a:t>Entregan o extraen energía de un cuerpo.</a:t>
            </a:r>
            <a:endParaRPr lang="es-CL" sz="20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797152"/>
            <a:ext cx="47148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u="sng" dirty="0" smtClean="0">
                <a:solidFill>
                  <a:srgbClr val="FF0000"/>
                </a:solidFill>
              </a:rPr>
              <a:t>¿Qué necesita un cuerpo para moverse…?</a:t>
            </a:r>
            <a:endParaRPr lang="es-CL" b="1" u="sng" dirty="0">
              <a:solidFill>
                <a:srgbClr val="FF0000"/>
              </a:solidFill>
            </a:endParaRPr>
          </a:p>
        </p:txBody>
      </p:sp>
      <p:pic>
        <p:nvPicPr>
          <p:cNvPr id="10" name="9 Marcador de contenido" descr="58896598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812" y="2034381"/>
            <a:ext cx="5286375" cy="3657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La Fuerza…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>
                <a:hlinkClick r:id="rId2"/>
              </a:rPr>
              <a:t>https://www.youtube.com/watch?v=SbrKChPlPKA</a:t>
            </a:r>
            <a:r>
              <a:rPr lang="es-CL" dirty="0" smtClean="0"/>
              <a:t>     </a:t>
            </a:r>
          </a:p>
          <a:p>
            <a:endParaRPr lang="es-CL" dirty="0"/>
          </a:p>
        </p:txBody>
      </p:sp>
      <p:pic>
        <p:nvPicPr>
          <p:cNvPr id="6" name="5 Imagen" descr="5ADA5134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2996952"/>
            <a:ext cx="3810000" cy="270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/>
          <a:lstStyle/>
          <a:p>
            <a:r>
              <a:rPr lang="es-CL" b="1" u="sng" dirty="0" smtClean="0">
                <a:solidFill>
                  <a:srgbClr val="FF0000"/>
                </a:solidFill>
              </a:rPr>
              <a:t>Tipos de Fuerza</a:t>
            </a:r>
            <a:endParaRPr lang="es-CL" b="1" u="sng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Normal</a:t>
            </a:r>
          </a:p>
          <a:p>
            <a:r>
              <a:rPr lang="es-CL" dirty="0" smtClean="0"/>
              <a:t>Roce</a:t>
            </a:r>
          </a:p>
          <a:p>
            <a:r>
              <a:rPr lang="es-CL" dirty="0" smtClean="0"/>
              <a:t>Peso</a:t>
            </a:r>
          </a:p>
          <a:p>
            <a:r>
              <a:rPr lang="es-CL" dirty="0" smtClean="0"/>
              <a:t>Elástica</a:t>
            </a:r>
          </a:p>
          <a:p>
            <a:r>
              <a:rPr lang="es-CL" dirty="0" smtClean="0"/>
              <a:t>Neta o Resultante.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rgbClr val="FF0000"/>
                </a:solidFill>
              </a:rPr>
              <a:t>Resumiendo…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4" name="3 Marcador de contenido" descr="mapa conceptua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196752"/>
            <a:ext cx="7232121" cy="383697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>
            <a:normAutofit fontScale="90000"/>
          </a:bodyPr>
          <a:lstStyle/>
          <a:p>
            <a:r>
              <a:rPr lang="es-CL" b="1" u="sng" dirty="0" smtClean="0">
                <a:solidFill>
                  <a:srgbClr val="FF0000"/>
                </a:solidFill>
              </a:rPr>
              <a:t/>
            </a:r>
            <a:br>
              <a:rPr lang="es-CL" b="1" u="sng" dirty="0" smtClean="0">
                <a:solidFill>
                  <a:srgbClr val="FF0000"/>
                </a:solidFill>
              </a:rPr>
            </a:br>
            <a:r>
              <a:rPr lang="es-CL" b="1" u="sng" dirty="0" smtClean="0">
                <a:solidFill>
                  <a:srgbClr val="FF0000"/>
                </a:solidFill>
              </a:rPr>
              <a:t>Problema 1</a:t>
            </a:r>
            <a:br>
              <a:rPr lang="es-CL" b="1" u="sng" dirty="0" smtClean="0">
                <a:solidFill>
                  <a:srgbClr val="FF0000"/>
                </a:solidFill>
              </a:rPr>
            </a:br>
            <a:endParaRPr lang="es-CL" b="1" u="sng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err="1" smtClean="0"/>
              <a:t>Zacaria</a:t>
            </a:r>
            <a:r>
              <a:rPr lang="es-CL" dirty="0" smtClean="0"/>
              <a:t> Flores del Campo y Don Mario Neta, mientras jugaban con sus autitos, notaron que al lanzarlos por un piso de cerámica, estos se desplazaban más lejos que en el cemento.</a:t>
            </a:r>
            <a:endParaRPr lang="es-C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237</TotalTime>
  <Words>198</Words>
  <Application>Microsoft Office PowerPoint</Application>
  <PresentationFormat>Presentación en pantalla (4:3)</PresentationFormat>
  <Paragraphs>30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Franklin Gothic Book</vt:lpstr>
      <vt:lpstr>Wingdings</vt:lpstr>
      <vt:lpstr>Wingdings 2</vt:lpstr>
      <vt:lpstr>Técnico</vt:lpstr>
      <vt:lpstr>Dinámica</vt:lpstr>
      <vt:lpstr>¿Qué Aprenderemos?</vt:lpstr>
      <vt:lpstr>Para Analizar …</vt:lpstr>
      <vt:lpstr>¿Qué es una Fuerza?</vt:lpstr>
      <vt:lpstr>¿Qué necesita un cuerpo para moverse…?</vt:lpstr>
      <vt:lpstr>La Fuerza…</vt:lpstr>
      <vt:lpstr>Tipos de Fuerza</vt:lpstr>
      <vt:lpstr>Resumiendo…</vt:lpstr>
      <vt:lpstr> Problema 1 </vt:lpstr>
      <vt:lpstr>Problema 1</vt:lpstr>
      <vt:lpstr>Esta historia continuará…</vt:lpstr>
    </vt:vector>
  </TitlesOfParts>
  <Company>RevolucionUnattended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Descripción del Movimiento</dc:title>
  <dc:creator>cliente</dc:creator>
  <cp:lastModifiedBy>Montoya</cp:lastModifiedBy>
  <cp:revision>2</cp:revision>
  <dcterms:created xsi:type="dcterms:W3CDTF">2015-09-01T03:13:55Z</dcterms:created>
  <dcterms:modified xsi:type="dcterms:W3CDTF">2016-12-08T17:44:21Z</dcterms:modified>
</cp:coreProperties>
</file>